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7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43" autoAdjust="0"/>
    <p:restoredTop sz="94783" autoAdjust="0"/>
  </p:normalViewPr>
  <p:slideViewPr>
    <p:cSldViewPr>
      <p:cViewPr varScale="1">
        <p:scale>
          <a:sx n="86" d="100"/>
          <a:sy n="86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85860"/>
            <a:ext cx="8786874" cy="30416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МЕТОДЫ МОТИВАЦИИ И СТИМУЛИРОВАНИЯ 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ОБУЧАЮЩИХСЯ С ОВЗ В ПРОЦЕССЕ 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6766" cy="50006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«индивидуальной траектории развития». 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Доброжелательность педагога к ученикам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  успеха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Вовлечение детей с ОВЗ в деятельность детских объединений, сообществ, организаций, включение в совместную с нормально развивающимися школьниками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 адекватной самооценки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оценка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эмоциональной мотивации и стимулирования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учебно-познавательные педагогические игры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Наглядно-образные пособия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нетрадиционные уроки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компоненты волевых методов мотивации и стимулирования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Эффективные способы формирования мотивации у детей с ОВЗ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1001239">
            <a:off x="837370" y="1642456"/>
            <a:ext cx="7661139" cy="399638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Спасибо за внимание!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58204" cy="54403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«Большая ошибка думать, что чувство долга и принуждения могут способствовать ученику находить радость в том, чтобы смотреть и искать»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А.Эйнштейн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715404" cy="4643470"/>
          </a:xfrm>
        </p:spPr>
        <p:txBody>
          <a:bodyPr anchor="ctr"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уже сложившихся ранее мотивационных установок, которые надо не разрушать, а укреплять и поддержать;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появления новых мотивационных установок (новых мотивов, целей) и появление у них новых качеств (устойчивости, осознанности, действенности и др.);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коррекция дефектных мотивационных установок;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изменение внутреннего отношения ребенка как к наличному уровню своих возможностей, так и к перспективе их развития.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43998" cy="1428760"/>
          </a:xfrm>
        </p:spPr>
        <p:txBody>
          <a:bodyPr>
            <a:noAutofit/>
          </a:bodyPr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Виды  воздействий </a:t>
            </a:r>
            <a:b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упрочнение и развитие мотивационной сферы: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3116"/>
            <a:ext cx="7786710" cy="421484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игры (сюжетные, ролевые и т.д.).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Наглядность.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работы по разным темам.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конкурсах.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 – исследовательская деятельность.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учащихся.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Внеклассные мероприятия.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Индивидуализация. (Учёт не только способностей, но и интересов).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Дифференциация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задания).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различных педагогических технологий 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Интегрированные уроки.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rmAutofit/>
          </a:bodyPr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Пути  формирования положительной устойчивой мотивации учебной деятельности учащихся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143116"/>
            <a:ext cx="4857784" cy="312579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Эмоциональные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Волевые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МЕТОДЫ МОТИВАЦИИ И СТИМУЛИРОВАНИЯ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Поощрения 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Нетрадиционные уроки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Учебно-познавательные игры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4.Создание ярких наглядно — образных представлений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Создание ситуации успеха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Стимулирующее оценивание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Свободный выбор заданий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8.Удовлетворение желания быть значимой личностью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Эмоциональные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Опора на имеющийся жизненный опыт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Решение проблемных ситуаций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Побуждение к поиску альтернативных решений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Выполнение творческих заданий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Выполнение заданий на смекалку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Мозговой штурм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1.Предъявление учебных требований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2.Информирование об обязательных результатах обучения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3.Формирование ответственного отношения к учебе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Познавательные затруднения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Рефлексия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6.Прогнозирование будущей деятельности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Волевые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1. Развитие желания быть полезным коллективу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2.Побуждение подражать сильной личности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3.Создание ситуации взаимопомощи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сопереживание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5.Поиск контактов и сотрудничества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6.Заинтересованностъ результатами коллективной работы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Оценивание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Социальные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218</Words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МЕТОДЫ МОТИВАЦИИ И СТИМУЛИРОВАНИЯ  ОБУЧАЮЩИХСЯ С ОВЗ В ПРОЦЕССЕ ОБУЧЕНИЯ  </vt:lpstr>
      <vt:lpstr>«Большая ошибка думать, что чувство долга и принуждения могут способствовать ученику находить радость в том, чтобы смотреть и искать».                                                            А.Эйнштейн </vt:lpstr>
      <vt:lpstr>Виды  воздействий  на упрочнение и развитие мотивационной сферы: </vt:lpstr>
      <vt:lpstr>Пути  формирования положительной устойчивой мотивации учебной деятельности учащихся</vt:lpstr>
      <vt:lpstr>МЕТОДЫ МОТИВАЦИИ И СТИМУЛИРОВАНИЯ  </vt:lpstr>
      <vt:lpstr>Эмоциональные</vt:lpstr>
      <vt:lpstr>Познавательные </vt:lpstr>
      <vt:lpstr>Волевые </vt:lpstr>
      <vt:lpstr>Социальные </vt:lpstr>
      <vt:lpstr>Эффективные способы формирования мотивации у детей с ОВЗ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формирования мотивации к учебной деятельности у школьников с ограниченными возможностями здоровья</dc:title>
  <dc:creator>Андрей</dc:creator>
  <cp:lastModifiedBy>Андрей</cp:lastModifiedBy>
  <cp:revision>12</cp:revision>
  <dcterms:created xsi:type="dcterms:W3CDTF">2013-04-16T15:36:42Z</dcterms:created>
  <dcterms:modified xsi:type="dcterms:W3CDTF">2015-11-09T11:57:01Z</dcterms:modified>
</cp:coreProperties>
</file>